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59" r:id="rId5"/>
    <p:sldId id="268" r:id="rId6"/>
    <p:sldId id="261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61" autoAdjust="0"/>
    <p:restoredTop sz="94660"/>
  </p:normalViewPr>
  <p:slideViewPr>
    <p:cSldViewPr snapToGrid="0">
      <p:cViewPr varScale="1">
        <p:scale>
          <a:sx n="77" d="100"/>
          <a:sy n="77" d="100"/>
        </p:scale>
        <p:origin x="96" y="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B24BF-0C30-41EC-9411-755B45366B56}" type="datetimeFigureOut">
              <a:rPr lang="es-ES" smtClean="0"/>
              <a:t>17/03/2016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E5D0D-4BB4-4F86-8210-B476DDE56A5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943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B24BF-0C30-41EC-9411-755B45366B56}" type="datetimeFigureOut">
              <a:rPr lang="es-ES" smtClean="0"/>
              <a:t>17/03/2016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E5D0D-4BB4-4F86-8210-B476DDE56A5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9582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B24BF-0C30-41EC-9411-755B45366B56}" type="datetimeFigureOut">
              <a:rPr lang="es-ES" smtClean="0"/>
              <a:t>17/03/2016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E5D0D-4BB4-4F86-8210-B476DDE56A5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6742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B24BF-0C30-41EC-9411-755B45366B56}" type="datetimeFigureOut">
              <a:rPr lang="es-ES" smtClean="0"/>
              <a:t>17/03/2016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E5D0D-4BB4-4F86-8210-B476DDE56A5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1442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B24BF-0C30-41EC-9411-755B45366B56}" type="datetimeFigureOut">
              <a:rPr lang="es-ES" smtClean="0"/>
              <a:t>17/03/2016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E5D0D-4BB4-4F86-8210-B476DDE56A5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4911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B24BF-0C30-41EC-9411-755B45366B56}" type="datetimeFigureOut">
              <a:rPr lang="es-ES" smtClean="0"/>
              <a:t>17/03/2016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E5D0D-4BB4-4F86-8210-B476DDE56A5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1348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B24BF-0C30-41EC-9411-755B45366B56}" type="datetimeFigureOut">
              <a:rPr lang="es-ES" smtClean="0"/>
              <a:t>17/03/2016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E5D0D-4BB4-4F86-8210-B476DDE56A5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6757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B24BF-0C30-41EC-9411-755B45366B56}" type="datetimeFigureOut">
              <a:rPr lang="es-ES" smtClean="0"/>
              <a:t>17/03/2016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E5D0D-4BB4-4F86-8210-B476DDE56A5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8034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B24BF-0C30-41EC-9411-755B45366B56}" type="datetimeFigureOut">
              <a:rPr lang="es-ES" smtClean="0"/>
              <a:t>17/03/2016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E5D0D-4BB4-4F86-8210-B476DDE56A5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4530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B24BF-0C30-41EC-9411-755B45366B56}" type="datetimeFigureOut">
              <a:rPr lang="es-ES" smtClean="0"/>
              <a:t>17/03/2016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E5D0D-4BB4-4F86-8210-B476DDE56A5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01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B24BF-0C30-41EC-9411-755B45366B56}" type="datetimeFigureOut">
              <a:rPr lang="es-ES" smtClean="0"/>
              <a:t>17/03/2016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E5D0D-4BB4-4F86-8210-B476DDE56A5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1880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B24BF-0C30-41EC-9411-755B45366B56}" type="datetimeFigureOut">
              <a:rPr lang="es-ES" smtClean="0"/>
              <a:t>17/03/2016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2E5D0D-4BB4-4F86-8210-B476DDE56A5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3195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1776"/>
          <a:stretch/>
        </p:blipFill>
        <p:spPr>
          <a:xfrm>
            <a:off x="1885950" y="0"/>
            <a:ext cx="8545711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47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290" y="0"/>
            <a:ext cx="12311290" cy="692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2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045028" y="14515"/>
            <a:ext cx="10203543" cy="6857999"/>
            <a:chOff x="1045028" y="1"/>
            <a:chExt cx="10203543" cy="68579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r="4979"/>
            <a:stretch/>
          </p:blipFill>
          <p:spPr>
            <a:xfrm>
              <a:off x="1045028" y="958102"/>
              <a:ext cx="9971316" cy="5899898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r="2766" b="8729"/>
            <a:stretch/>
          </p:blipFill>
          <p:spPr>
            <a:xfrm>
              <a:off x="1045028" y="1"/>
              <a:ext cx="10203543" cy="53848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6942221" y="14515"/>
            <a:ext cx="280335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Keep the menu same as first page, with lit up words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7514750" y="4830299"/>
            <a:ext cx="280335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Modeling Year</a:t>
            </a:r>
            <a:r>
              <a:rPr lang="en-US" dirty="0" smtClean="0"/>
              <a:t>, only the years we have parameters for: 2015, 2016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517971" y="3922565"/>
            <a:ext cx="280335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Kill the brand return curves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9118948" y="6172750"/>
            <a:ext cx="3073052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+ Available Budget (Quarters/Months)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6718841" y="1111115"/>
            <a:ext cx="280335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Still need to work on a better sub-menu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38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1663"/>
          <a:stretch/>
        </p:blipFill>
        <p:spPr>
          <a:xfrm>
            <a:off x="1809750" y="0"/>
            <a:ext cx="856615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398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1705" r="1"/>
          <a:stretch/>
        </p:blipFill>
        <p:spPr>
          <a:xfrm>
            <a:off x="1790700" y="0"/>
            <a:ext cx="855814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6352673" y="1157516"/>
            <a:ext cx="280335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Really need the sub-menu with hyperlinks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3081061" y="5054013"/>
            <a:ext cx="1898712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Add units, American convention, one decimal</a:t>
            </a:r>
            <a:endParaRPr lang="en-GB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120414" y="5054013"/>
            <a:ext cx="1898712" cy="83099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 Color for Budget, 2 color for TO and TO ROI, 1 color for GP and GP ROI, 1 color for share impact</a:t>
            </a:r>
            <a:endParaRPr lang="en-GB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7257319" y="5054013"/>
            <a:ext cx="1898712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In percentage points, and with +/- sign</a:t>
            </a:r>
            <a:endParaRPr lang="en-GB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9394224" y="5054013"/>
            <a:ext cx="1898712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Green-Yellow-Red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73279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1814"/>
          <a:stretch/>
        </p:blipFill>
        <p:spPr>
          <a:xfrm>
            <a:off x="1771650" y="0"/>
            <a:ext cx="8539163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3435178" y="4250824"/>
            <a:ext cx="473263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Add units, market value million euros, GP margin in %, AI no decimal point, Media cost should be named “GRP cost” in euros even, Unilever share = % of market value</a:t>
            </a:r>
            <a:endParaRPr lang="en-GB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2969740" y="1643648"/>
            <a:ext cx="473263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Make </a:t>
            </a:r>
            <a:r>
              <a:rPr lang="en-US" sz="1200" b="1" dirty="0" smtClean="0"/>
              <a:t>zoom in </a:t>
            </a:r>
            <a:r>
              <a:rPr lang="en-US" sz="1200" dirty="0" smtClean="0"/>
              <a:t>symbol always visible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53006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7953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64417" y="1712890"/>
            <a:ext cx="3052293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Return Curves</a:t>
            </a:r>
            <a:endParaRPr lang="en-GB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881817" y="2393323"/>
            <a:ext cx="935764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Net TO</a:t>
            </a:r>
            <a:endParaRPr lang="en-GB" sz="1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721179" y="5198771"/>
            <a:ext cx="727348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PBO</a:t>
            </a:r>
            <a:endParaRPr lang="en-GB" sz="1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596389" y="1712890"/>
            <a:ext cx="3052293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Share Impact (+-)</a:t>
            </a:r>
            <a:endParaRPr lang="en-GB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693650" y="873496"/>
            <a:ext cx="3673670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Add option to select curves to show: TO, GP, Net TO, Net GP</a:t>
            </a:r>
            <a:endParaRPr lang="en-GB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975126" y="2965852"/>
            <a:ext cx="1861750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Hover to show values</a:t>
            </a:r>
            <a:endParaRPr lang="en-GB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3119740"/>
            <a:ext cx="1954046" cy="73866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Add category curves with stable brand share as discussed</a:t>
            </a:r>
          </a:p>
        </p:txBody>
      </p:sp>
    </p:spTree>
    <p:extLst>
      <p:ext uri="{BB962C8B-B14F-4D97-AF65-F5344CB8AC3E}">
        <p14:creationId xmlns:p14="http://schemas.microsoft.com/office/powerpoint/2010/main" val="396625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64417" y="1429555"/>
            <a:ext cx="3052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Return Curves</a:t>
            </a:r>
            <a:endParaRPr lang="en-GB" b="1" dirty="0"/>
          </a:p>
        </p:txBody>
      </p:sp>
      <p:sp>
        <p:nvSpPr>
          <p:cNvPr id="4" name="TextBox 3"/>
          <p:cNvSpPr txBox="1"/>
          <p:nvPr/>
        </p:nvSpPr>
        <p:spPr>
          <a:xfrm>
            <a:off x="7596389" y="1429555"/>
            <a:ext cx="3052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Share Impact (+-)</a:t>
            </a:r>
            <a:endParaRPr lang="en-GB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751806" y="5993257"/>
            <a:ext cx="3319847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Follow the brief and continue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79374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64417" y="1378040"/>
            <a:ext cx="3052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Return Curves</a:t>
            </a:r>
            <a:endParaRPr lang="en-GB" b="1" dirty="0"/>
          </a:p>
        </p:txBody>
      </p:sp>
      <p:sp>
        <p:nvSpPr>
          <p:cNvPr id="4" name="TextBox 3"/>
          <p:cNvSpPr txBox="1"/>
          <p:nvPr/>
        </p:nvSpPr>
        <p:spPr>
          <a:xfrm>
            <a:off x="7596389" y="1378040"/>
            <a:ext cx="3052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Share Impact (+-)</a:t>
            </a:r>
            <a:endParaRPr lang="en-GB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617513" y="5548414"/>
            <a:ext cx="3319847" cy="95410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Show the default point</a:t>
            </a:r>
          </a:p>
          <a:p>
            <a:pPr algn="ctr"/>
            <a:r>
              <a:rPr lang="en-US" sz="1400" b="1" dirty="0" smtClean="0"/>
              <a:t>Show the average point</a:t>
            </a:r>
            <a:endParaRPr lang="en-GB" sz="1400" b="1" dirty="0"/>
          </a:p>
          <a:p>
            <a:pPr algn="ctr"/>
            <a:endParaRPr lang="en-US" sz="1400" b="1" dirty="0"/>
          </a:p>
          <a:p>
            <a:pPr algn="ctr"/>
            <a:r>
              <a:rPr lang="en-US" sz="1400" b="1" dirty="0" smtClean="0"/>
              <a:t>Have a reset button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9205" y="2648358"/>
            <a:ext cx="3319847" cy="1600438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Hypothetical curve should be same color but dotted line</a:t>
            </a:r>
          </a:p>
          <a:p>
            <a:pPr algn="ctr"/>
            <a:endParaRPr lang="en-US" sz="1400" b="1" dirty="0"/>
          </a:p>
          <a:p>
            <a:pPr algn="ctr"/>
            <a:r>
              <a:rPr lang="en-US" sz="1400" b="1" dirty="0" smtClean="0"/>
              <a:t>Each curve should have unique color</a:t>
            </a:r>
          </a:p>
          <a:p>
            <a:pPr algn="ctr"/>
            <a:endParaRPr lang="en-US" sz="1400" b="1" dirty="0"/>
          </a:p>
          <a:p>
            <a:pPr algn="ctr"/>
            <a:r>
              <a:rPr lang="en-US" sz="1400" b="1" dirty="0" smtClean="0"/>
              <a:t>Axes should not move with and confuse the curve movement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93650" y="873496"/>
            <a:ext cx="3673670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Add option to select curves to show: TO, GP, Net TO, Net GP</a:t>
            </a:r>
            <a:endParaRPr lang="en-GB" b="1" dirty="0"/>
          </a:p>
        </p:txBody>
      </p:sp>
      <p:sp>
        <p:nvSpPr>
          <p:cNvPr id="8" name="TextBox 7"/>
          <p:cNvSpPr txBox="1"/>
          <p:nvPr/>
        </p:nvSpPr>
        <p:spPr>
          <a:xfrm>
            <a:off x="0" y="2825471"/>
            <a:ext cx="1954046" cy="73866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Add category curves with stable brand share as discussed</a:t>
            </a:r>
          </a:p>
        </p:txBody>
      </p:sp>
    </p:spTree>
    <p:extLst>
      <p:ext uri="{BB962C8B-B14F-4D97-AF65-F5344CB8AC3E}">
        <p14:creationId xmlns:p14="http://schemas.microsoft.com/office/powerpoint/2010/main" val="136155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78085" y="1825625"/>
            <a:ext cx="2537138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Scenario: Base should be current budget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652788" y="2055813"/>
            <a:ext cx="1732963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Same colors as in first page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8227" y="5223262"/>
            <a:ext cx="2306595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Keep working on  this</a:t>
            </a:r>
          </a:p>
        </p:txBody>
      </p:sp>
    </p:spTree>
    <p:extLst>
      <p:ext uri="{BB962C8B-B14F-4D97-AF65-F5344CB8AC3E}">
        <p14:creationId xmlns:p14="http://schemas.microsoft.com/office/powerpoint/2010/main" val="412959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270</Words>
  <Application>Microsoft Office PowerPoint</Application>
  <PresentationFormat>Widescreen</PresentationFormat>
  <Paragraphs>38</Paragraphs>
  <Slides>10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Grisales, Edwin (MBBOG dp)</dc:creator>
  <cp:lastModifiedBy>Yanni Legbelos (MB Vermeer)</cp:lastModifiedBy>
  <cp:revision>16</cp:revision>
  <dcterms:created xsi:type="dcterms:W3CDTF">2016-03-09T18:27:19Z</dcterms:created>
  <dcterms:modified xsi:type="dcterms:W3CDTF">2016-03-17T18:15:45Z</dcterms:modified>
</cp:coreProperties>
</file>